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207</Words>
  <Application>Microsoft Office PowerPoint</Application>
  <PresentationFormat>Egyéni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Rejtvény</vt:lpstr>
      <vt:lpstr>PowerPoint bemutató</vt:lpstr>
      <vt:lpstr>1. vízszintes</vt:lpstr>
      <vt:lpstr>PowerPoint bemutató</vt:lpstr>
      <vt:lpstr>2. vízszintes</vt:lpstr>
      <vt:lpstr>PowerPoint bemutató</vt:lpstr>
      <vt:lpstr>3. vízszintes</vt:lpstr>
      <vt:lpstr>PowerPoint bemutató</vt:lpstr>
      <vt:lpstr>4. vízszintes</vt:lpstr>
      <vt:lpstr>PowerPoint bemutató</vt:lpstr>
      <vt:lpstr>5. vízszintes</vt:lpstr>
      <vt:lpstr>Megfejtés</vt:lpstr>
      <vt:lpstr>PowerPoint bemutató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Rejtvény</dc:title>
  <dc:creator>Kovács Zsuzsa</dc:creator>
  <cp:lastModifiedBy>Barkovics Veronika</cp:lastModifiedBy>
  <cp:revision>15</cp:revision>
  <dcterms:created xsi:type="dcterms:W3CDTF">2019-06-02T15:06:27Z</dcterms:created>
  <dcterms:modified xsi:type="dcterms:W3CDTF">2019-06-28T07:19:40Z</dcterms:modified>
</cp:coreProperties>
</file>