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B0"/>
    <a:srgbClr val="85A7D1"/>
    <a:srgbClr val="F2A60E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249" autoAdjust="0"/>
  </p:normalViewPr>
  <p:slideViewPr>
    <p:cSldViewPr snapToGrid="0">
      <p:cViewPr varScale="1">
        <p:scale>
          <a:sx n="116" d="100"/>
          <a:sy n="116" d="100"/>
        </p:scale>
        <p:origin x="-678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3018" y="-144"/>
      </p:cViewPr>
      <p:guideLst>
        <p:guide orient="horz" pos="3128"/>
        <p:guide orient="horz" pos="3127"/>
        <p:guide pos="2140"/>
        <p:guide pos="2141"/>
      </p:guideLst>
    </p:cSldViewPr>
  </p:notes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665E0-6316-4F8A-BDCF-F611998B4B20}">
      <dsp:nvSpPr>
        <dsp:cNvPr id="0" name=""/>
        <dsp:cNvSpPr/>
      </dsp:nvSpPr>
      <dsp:spPr>
        <a:xfrm>
          <a:off x="3022825" y="255977"/>
          <a:ext cx="1944532" cy="1944532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002060"/>
              </a:solidFill>
            </a:rPr>
            <a:t>Tervezés</a:t>
          </a:r>
          <a:endParaRPr lang="hu-HU" sz="1200" b="1" kern="1200" dirty="0">
            <a:solidFill>
              <a:srgbClr val="002060"/>
            </a:solidFill>
          </a:endParaRPr>
        </a:p>
      </dsp:txBody>
      <dsp:txXfrm>
        <a:off x="3592365" y="825517"/>
        <a:ext cx="1374992" cy="1374992"/>
      </dsp:txXfrm>
    </dsp:sp>
    <dsp:sp modelId="{49C4B5FB-DA1E-4211-A383-E6DC1BDEED15}">
      <dsp:nvSpPr>
        <dsp:cNvPr id="0" name=""/>
        <dsp:cNvSpPr/>
      </dsp:nvSpPr>
      <dsp:spPr>
        <a:xfrm rot="5400000">
          <a:off x="5057174" y="255977"/>
          <a:ext cx="1944532" cy="1944532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002060"/>
              </a:solidFill>
            </a:rPr>
            <a:t>Megvalósítás</a:t>
          </a:r>
        </a:p>
      </dsp:txBody>
      <dsp:txXfrm rot="-5400000">
        <a:off x="5057174" y="825517"/>
        <a:ext cx="1374992" cy="1374992"/>
      </dsp:txXfrm>
    </dsp:sp>
    <dsp:sp modelId="{76D21DEB-D935-49C9-B72C-12688AFAD242}">
      <dsp:nvSpPr>
        <dsp:cNvPr id="0" name=""/>
        <dsp:cNvSpPr/>
      </dsp:nvSpPr>
      <dsp:spPr>
        <a:xfrm rot="10800000">
          <a:off x="5057174" y="2290327"/>
          <a:ext cx="1944532" cy="1944532"/>
        </a:xfrm>
        <a:prstGeom prst="pieWedg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</a:t>
          </a:r>
          <a:r>
            <a:rPr lang="hu-HU" sz="1400" b="1" kern="1200" dirty="0">
              <a:solidFill>
                <a:srgbClr val="002060"/>
              </a:solidFill>
            </a:rPr>
            <a:t>Monitorozás</a:t>
          </a:r>
        </a:p>
      </dsp:txBody>
      <dsp:txXfrm rot="10800000">
        <a:off x="5057174" y="2290327"/>
        <a:ext cx="1374992" cy="1374992"/>
      </dsp:txXfrm>
    </dsp:sp>
    <dsp:sp modelId="{A18CCAA1-CFF3-421E-BAEA-4DF5C1CF736F}">
      <dsp:nvSpPr>
        <dsp:cNvPr id="0" name=""/>
        <dsp:cNvSpPr/>
      </dsp:nvSpPr>
      <dsp:spPr>
        <a:xfrm rot="16200000">
          <a:off x="3022825" y="2290327"/>
          <a:ext cx="1944532" cy="1944532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002060"/>
              </a:solidFill>
            </a:rPr>
            <a:t> Értékelés</a:t>
          </a:r>
        </a:p>
      </dsp:txBody>
      <dsp:txXfrm rot="5400000">
        <a:off x="3592365" y="2290327"/>
        <a:ext cx="1374992" cy="1374992"/>
      </dsp:txXfrm>
    </dsp:sp>
    <dsp:sp modelId="{3750E02F-40FC-4DD8-9BF8-150A5CFB83D9}">
      <dsp:nvSpPr>
        <dsp:cNvPr id="0" name=""/>
        <dsp:cNvSpPr/>
      </dsp:nvSpPr>
      <dsp:spPr>
        <a:xfrm>
          <a:off x="4440146" y="1537843"/>
          <a:ext cx="1258213" cy="1000414"/>
        </a:xfrm>
        <a:prstGeom prst="circularArrow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44391-60EA-415E-B574-586A98BA4C58}">
      <dsp:nvSpPr>
        <dsp:cNvPr id="0" name=""/>
        <dsp:cNvSpPr/>
      </dsp:nvSpPr>
      <dsp:spPr>
        <a:xfrm rot="10800000">
          <a:off x="4388940" y="1853483"/>
          <a:ext cx="1309426" cy="1096194"/>
        </a:xfrm>
        <a:prstGeom prst="circularArrow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7828-3B22-4FCA-A3AC-BACBDCC4BE89}" type="datetimeFigureOut">
              <a:rPr lang="hu-HU" smtClean="0"/>
              <a:pPr/>
              <a:t>2020.08.03.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00584-6BDE-4CF5-8631-4D309D747D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92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11608</TotalTime>
  <Words>812</Words>
  <Application>Microsoft Office PowerPoint</Application>
  <PresentationFormat>Diavetítés a képernyőre (16:9 oldalarány)</PresentationFormat>
  <Paragraphs>162</Paragraphs>
  <Slides>14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16" baseType="lpstr">
      <vt:lpstr>Office-téma</vt:lpstr>
      <vt:lpstr>1_Office-téma</vt:lpstr>
      <vt:lpstr>PowerPoint bemutató</vt:lpstr>
      <vt:lpstr> Rendszerszerű iskolai egészségfejlesztés</vt:lpstr>
      <vt:lpstr>Jogszabályi háttér 1.</vt:lpstr>
      <vt:lpstr>Jogszabályi háttér 2.</vt:lpstr>
      <vt:lpstr>Módszertan</vt:lpstr>
      <vt:lpstr>Hozzáadott érték</vt:lpstr>
      <vt:lpstr>Tartalomjegyzék</vt:lpstr>
      <vt:lpstr>Mellékletek</vt:lpstr>
      <vt:lpstr>Az „egész iskolára kiterjedő” egészségfejlesztés</vt:lpstr>
      <vt:lpstr>Iskolai egészségfejlesztési team</vt:lpstr>
      <vt:lpstr>Az iskolai egészségfejlesztés éves folyamata</vt:lpstr>
      <vt:lpstr>Sablon</vt:lpstr>
      <vt:lpstr> Iskolai egészségfejlesztési modulok </vt:lpstr>
      <vt:lpstr>Az iskola saját célja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Pályázat MEGNEVEZÉSE és kódszáma</dc:title>
  <dc:creator>Laptop Mobil Világ</dc:creator>
  <cp:lastModifiedBy>Taller Ágnes</cp:lastModifiedBy>
  <cp:revision>926</cp:revision>
  <cp:lastPrinted>2018-06-20T11:40:08Z</cp:lastPrinted>
  <dcterms:modified xsi:type="dcterms:W3CDTF">2020-08-03T08:49:23Z</dcterms:modified>
</cp:coreProperties>
</file>